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09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388" autoAdjust="0"/>
  </p:normalViewPr>
  <p:slideViewPr>
    <p:cSldViewPr snapToGrid="0">
      <p:cViewPr varScale="1">
        <p:scale>
          <a:sx n="87" d="100"/>
          <a:sy n="87" d="100"/>
        </p:scale>
        <p:origin x="60" y="96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8542D7CC-E8A3-429C-9F30-B39663AB044E}" type="datetime1">
              <a:rPr lang="ru-RU" smtClean="0"/>
              <a:t>10.09.2025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89D3EA30-A193-4EC3-B66C-38C9131FAA4E}" type="datetime1">
              <a:rPr lang="ru-RU" smtClean="0"/>
              <a:pPr/>
              <a:t>10.09.2025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4B9A9E5-4F7F-4A7D-9DE1-8992323292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3" name="Заполнитель таблицы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ru-RU" sz="2000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ru-RU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ru-RU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ru-RU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ru-RU" sz="16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Заполнитель таблицы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ru-RU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ru-RU" sz="2000"/>
            </a:lvl1pPr>
            <a:lvl2pPr>
              <a:lnSpc>
                <a:spcPct val="120000"/>
              </a:lnSpc>
              <a:defRPr lang="ru-RU" sz="1800"/>
            </a:lvl2pPr>
            <a:lvl3pPr>
              <a:lnSpc>
                <a:spcPct val="120000"/>
              </a:lnSpc>
              <a:defRPr lang="ru-RU" sz="1600"/>
            </a:lvl3pPr>
            <a:lvl4pPr>
              <a:lnSpc>
                <a:spcPct val="120000"/>
              </a:lnSpc>
              <a:defRPr lang="ru-RU" sz="1400"/>
            </a:lvl4pPr>
            <a:lvl5pPr>
              <a:lnSpc>
                <a:spcPct val="120000"/>
              </a:lnSpc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2000"/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600"/>
            </a:lvl3pPr>
            <a:lvl4pPr marL="1371600" indent="0">
              <a:buNone/>
              <a:defRPr lang="ru-RU" sz="1400"/>
            </a:lvl4pPr>
            <a:lvl5pPr marL="1828800" indent="0"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лев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прав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002542-467A-4A50-BEEC-6EB771E3E1D2}"/>
              </a:ext>
            </a:extLst>
          </p:cNvPr>
          <p:cNvSpPr txBox="1"/>
          <p:nvPr/>
        </p:nvSpPr>
        <p:spPr>
          <a:xfrm>
            <a:off x="6096000" y="3700130"/>
            <a:ext cx="6358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ПОЧЕМУ Я ХОЧУ</a:t>
            </a:r>
            <a:br>
              <a:rPr lang="ru-RU" sz="5400" dirty="0">
                <a:solidFill>
                  <a:schemeClr val="bg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</a:br>
            <a:r>
              <a:rPr lang="ru-RU" sz="5400" dirty="0">
                <a:solidFill>
                  <a:schemeClr val="bg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ПОЙТИ В КИБЕР-БЕЗОПАСНОСТЬ</a:t>
            </a:r>
            <a:endParaRPr lang="en-US" sz="5400" dirty="0">
              <a:solidFill>
                <a:schemeClr val="bg1"/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факты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811792" cy="3914910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Евгений Касперский (создатель великого и ужасного </a:t>
            </a:r>
            <a:r>
              <a:rPr lang="en-US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Kaspersky)</a:t>
            </a:r>
          </a:p>
          <a:p>
            <a:pPr rtl="0"/>
            <a:r>
              <a:rPr lang="ru-RU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Считается самым влиятельным в области</a:t>
            </a:r>
          </a:p>
          <a:p>
            <a:pPr rtl="0"/>
            <a:r>
              <a:rPr lang="ru-RU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Стал экспертом когда скачал вирус</a:t>
            </a:r>
          </a:p>
          <a:p>
            <a:pPr rtl="0"/>
            <a:r>
              <a:rPr lang="ru-RU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Путешествует в 20-30 стран в год чтобы рекламировать антивирус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074" name="Picture 2" descr="Eugene Kaspersky">
            <a:extLst>
              <a:ext uri="{FF2B5EF4-FFF2-40B4-BE49-F238E27FC236}">
                <a16:creationId xmlns:a16="http://schemas.microsoft.com/office/drawing/2014/main" id="{722B4DCC-FD8B-4780-81CF-69BAA306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2514"/>
            <a:ext cx="9642520" cy="54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04" y="434225"/>
            <a:ext cx="9524998" cy="1499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Факты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34634" y="2092507"/>
            <a:ext cx="6257366" cy="391491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Виндоу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ru-RU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Снайдер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работает в </a:t>
            </a:r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Microsoft 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и помогает в разработке таких проектов как</a:t>
            </a:r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:</a:t>
            </a:r>
          </a:p>
          <a:p>
            <a:pPr rtl="0"/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New York Times</a:t>
            </a:r>
          </a:p>
          <a:p>
            <a:pPr rtl="0"/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Spotify</a:t>
            </a:r>
          </a:p>
          <a:p>
            <a:pPr rtl="0"/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Reddit</a:t>
            </a:r>
          </a:p>
          <a:p>
            <a:pPr rtl="0"/>
            <a:r>
              <a:rPr lang="en-US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AirBNB</a:t>
            </a:r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и др.</a:t>
            </a:r>
          </a:p>
          <a:p>
            <a:pPr rtl="0"/>
            <a:endParaRPr lang="ru-RU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rtl="0"/>
            <a:endParaRPr lang="ru-RU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4098" name="Picture 2" descr="Window Snyder">
            <a:extLst>
              <a:ext uri="{FF2B5EF4-FFF2-40B4-BE49-F238E27FC236}">
                <a16:creationId xmlns:a16="http://schemas.microsoft.com/office/drawing/2014/main" id="{8AE069DA-0E8B-43B6-8C0C-B99C266A0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98"/>
          <a:stretch/>
        </p:blipFill>
        <p:spPr bwMode="auto">
          <a:xfrm>
            <a:off x="-1762052" y="1671678"/>
            <a:ext cx="6539987" cy="4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Факты 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5122" name="Picture 2" descr="Matthew Prince - Wikipedia">
            <a:extLst>
              <a:ext uri="{FF2B5EF4-FFF2-40B4-BE49-F238E27FC236}">
                <a16:creationId xmlns:a16="http://schemas.microsoft.com/office/drawing/2014/main" id="{700D1D5B-5B25-43D6-B4E7-C2452CBFD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1638881"/>
            <a:ext cx="3754211" cy="501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CFFD8-47FF-4D0C-B6C9-480D70DBDA06}"/>
              </a:ext>
            </a:extLst>
          </p:cNvPr>
          <p:cNvSpPr txBox="1"/>
          <p:nvPr/>
        </p:nvSpPr>
        <p:spPr>
          <a:xfrm>
            <a:off x="914400" y="1794242"/>
            <a:ext cx="6608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Мэтью Принс – создатель </a:t>
            </a:r>
            <a:r>
              <a:rPr lang="en-US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Cloudflare</a:t>
            </a:r>
            <a:endParaRPr lang="ru-RU" sz="4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en-US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ru-RU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Ему 50</a:t>
            </a:r>
            <a:endParaRPr lang="en-US" sz="4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3" y="-1188434"/>
            <a:ext cx="5181600" cy="237686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Это просто круто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82" y="1188434"/>
            <a:ext cx="5940785" cy="31289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Представьте сидеть по 8 часов в день заходить на сайты, мониторить </a:t>
            </a:r>
            <a:r>
              <a:rPr lang="ru-RU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соц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-сети, попивая кофе и ломать сайты за 2000 минимум в месяц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7CC67F-E936-4A9A-B406-3BC86C640222}"/>
              </a:ext>
            </a:extLst>
          </p:cNvPr>
          <p:cNvGrpSpPr/>
          <p:nvPr/>
        </p:nvGrpSpPr>
        <p:grpSpPr>
          <a:xfrm>
            <a:off x="-8959018" y="2498799"/>
            <a:ext cx="5808923" cy="3637196"/>
            <a:chOff x="680483" y="3040911"/>
            <a:chExt cx="5649436" cy="351052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B321978-80CC-4AB7-A8B3-0AF8D9A1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83" y="3040911"/>
              <a:ext cx="5649436" cy="3510523"/>
            </a:xfrm>
            <a:prstGeom prst="rect">
              <a:avLst/>
            </a:prstGeom>
          </p:spPr>
        </p:pic>
        <p:pic>
          <p:nvPicPr>
            <p:cNvPr id="1030" name="Picture 6" descr="Steam Workshop::Умный человек в очках скачать обои">
              <a:extLst>
                <a:ext uri="{FF2B5EF4-FFF2-40B4-BE49-F238E27FC236}">
                  <a16:creationId xmlns:a16="http://schemas.microsoft.com/office/drawing/2014/main" id="{6EBE3D75-296D-4584-95DB-E6BAD934D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83" y="4146699"/>
              <a:ext cx="5649436" cy="2404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E042A6-4EC2-4DCE-BAF7-F5118608D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82" y="2752915"/>
            <a:ext cx="5940785" cy="407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Как я вообще </a:t>
            </a:r>
            <a:r>
              <a:rPr lang="ru-RU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доГАДАЛСЯ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?</a:t>
            </a:r>
            <a:b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ru-RU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(сложно)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9C0A57-9832-4C7D-ACAE-47229E122D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85" t="148" r="44533" b="-148"/>
          <a:stretch/>
        </p:blipFill>
        <p:spPr>
          <a:xfrm>
            <a:off x="6075680" y="0"/>
            <a:ext cx="6116320" cy="68681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01D27-A7E1-43D6-B60F-5EF70917476D}"/>
              </a:ext>
            </a:extLst>
          </p:cNvPr>
          <p:cNvSpPr txBox="1"/>
          <p:nvPr/>
        </p:nvSpPr>
        <p:spPr>
          <a:xfrm>
            <a:off x="2658139" y="151662"/>
            <a:ext cx="361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Представьте, что это я </a:t>
            </a:r>
            <a:r>
              <a:rPr lang="en-US" dirty="0">
                <a:solidFill>
                  <a:schemeClr val="bg1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*вставь историю здесь*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9186408" cy="238973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*ну тут текст какой-нибудь типа*</a:t>
            </a:r>
          </a:p>
          <a:p>
            <a:pPr rtl="0"/>
            <a:r>
              <a:rPr lang="ru-RU" dirty="0"/>
              <a:t>*Ну сидел и такой а что если стать ну и стал </a:t>
            </a:r>
            <a:r>
              <a:rPr lang="ru-RU" dirty="0" err="1"/>
              <a:t>крч</a:t>
            </a:r>
            <a:r>
              <a:rPr lang="ru-RU" dirty="0"/>
              <a:t> вот*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DA6F37-1A59-474D-A241-8AEB800BCD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3522" t="-148" r="26478" b="148"/>
          <a:stretch/>
        </p:blipFill>
        <p:spPr>
          <a:xfrm>
            <a:off x="0" y="-1016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Проблемы связанные с работой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9077326" cy="4155757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МНОГО ПРОГРАММИРОВАНИЯ. 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Очень сложно, когда надо писать много кода, поэтому надо много знать</a:t>
            </a:r>
          </a:p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Сдача.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Экзамены типа математики и физики</a:t>
            </a:r>
          </a:p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Работа за ПК</a:t>
            </a:r>
            <a:r>
              <a:rPr lang="ru-RU" sz="2800" b="1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.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ru-RU" sz="2800" dirty="0">
                <a:latin typeface="Cascadia Code Light" panose="020B0609020000020004" pitchFamily="49" charset="0"/>
                <a:ea typeface="+mn-lt"/>
                <a:cs typeface="Cascadia Code Light" panose="020B0609020000020004" pitchFamily="49" charset="0"/>
              </a:rPr>
              <a:t>Устают глаза</a:t>
            </a:r>
            <a:endParaRPr lang="ru-RU" sz="2800" cap="none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Скука. 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Иногда надоедает смотреть </a:t>
            </a:r>
            <a:r>
              <a:rPr lang="ru-RU" sz="2800" cap="none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инсту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по 3 часа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5772346" cy="362498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Преимущества РАБОТЫ</a:t>
            </a:r>
          </a:p>
        </p:txBody>
      </p:sp>
      <p:pic>
        <p:nvPicPr>
          <p:cNvPr id="5" name="Рисунок 4" descr="Человек стоит в теплице">
            <a:extLst>
              <a:ext uri="{FF2B5EF4-FFF2-40B4-BE49-F238E27FC236}">
                <a16:creationId xmlns:a16="http://schemas.microsoft.com/office/drawing/2014/main" id="{EE30546E-D63D-6DD8-4DA7-41DD51A44C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2487" b="12487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плюсы</a:t>
            </a:r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0DD0143-99E1-4362-9D05-A77825BD17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6394361"/>
            <a:ext cx="12611100" cy="3880676"/>
          </a:xfrm>
        </p:spPr>
        <p:txBody>
          <a:bodyPr/>
          <a:lstStyle/>
          <a:p>
            <a:r>
              <a:rPr lang="ru-RU" sz="2800" dirty="0"/>
              <a:t>Этот текст удалить, оплата через 15 минут после отправки отзыва</a:t>
            </a:r>
            <a:r>
              <a:rPr lang="en-US" sz="2800" dirty="0"/>
              <a:t> ✅</a:t>
            </a:r>
            <a:endParaRPr lang="ru-RU" sz="2800" dirty="0"/>
          </a:p>
          <a:p>
            <a:endParaRPr lang="en-US" dirty="0"/>
          </a:p>
        </p:txBody>
      </p:sp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9BD2B450-7930-4CF2-B452-DE1D34EAA4E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835657" y="2802880"/>
            <a:ext cx="3036278" cy="3036278"/>
          </a:xfr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8807E76-38D9-4271-BBBF-B3386904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4" y="659217"/>
            <a:ext cx="8429539" cy="143539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7F84B7C-317A-48B4-8129-A157F711B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3" y="2094614"/>
            <a:ext cx="8429539" cy="14353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38A3BE-0C93-4EAF-8A93-2C8DC3B88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2" y="3603320"/>
            <a:ext cx="8429539" cy="143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5532"/>
            <a:ext cx="12954002" cy="16170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Некоторые случаи, где я могу помочь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6549D3-7E6A-4003-B895-40C3412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37" y="1672860"/>
            <a:ext cx="6545263" cy="192758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E8210B-9EB5-4658-BD6A-D718C888D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85" y="3067305"/>
            <a:ext cx="7239627" cy="185814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DA6A43-8441-4AA1-B1AF-9706EC364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325" y="4812288"/>
            <a:ext cx="7031285" cy="20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Стратегия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 lnSpcReduction="10000"/>
          </a:bodyPr>
          <a:lstStyle>
            <a:defPPr>
              <a:defRPr lang="ru-RU"/>
            </a:defPPr>
          </a:lstStyle>
          <a:p>
            <a:pPr rtl="0"/>
            <a:r>
              <a:rPr lang="ru-RU" sz="32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Ноябрь 2025. </a:t>
            </a:r>
            <a:r>
              <a:rPr lang="ru-RU" sz="3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Поездка в Технопарк для обучения</a:t>
            </a:r>
          </a:p>
          <a:p>
            <a:pPr rtl="0"/>
            <a:r>
              <a:rPr lang="ru-RU" sz="32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Лето 2026. </a:t>
            </a:r>
            <a:r>
              <a:rPr lang="ru-RU" sz="3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Поступление в колледж</a:t>
            </a:r>
          </a:p>
          <a:p>
            <a:pPr rtl="0"/>
            <a:r>
              <a:rPr lang="ru-RU" sz="32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Потом. </a:t>
            </a:r>
            <a:r>
              <a:rPr lang="ru-RU" sz="3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Университет и получение работы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63A2FF-23A5-447A-B501-1CE6769D27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-7725" t="158" r="8371" b="-158"/>
          <a:stretch/>
        </p:blipFill>
        <p:spPr>
          <a:xfrm>
            <a:off x="6076950" y="0"/>
            <a:ext cx="6115050" cy="6868886"/>
          </a:xfrm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Arial"/>
      </a:majorFont>
      <a:minorFont>
        <a:latin typeface="Tenorit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74_TF22318419_Win32" id="{190C78A2-73A9-4810-90AD-E7DCF6145837}" vid="{9BDBB77D-0AF8-4EC5-880C-F23D138FD67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презентация о продажах</Template>
  <TotalTime>97</TotalTime>
  <Words>246</Words>
  <Application>Microsoft Office PowerPoint</Application>
  <PresentationFormat>Широкоэкранный</PresentationFormat>
  <Paragraphs>56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Cascadia Code ExtraLight</vt:lpstr>
      <vt:lpstr>Cascadia Code Light</vt:lpstr>
      <vt:lpstr>Пользовательская</vt:lpstr>
      <vt:lpstr>Презентация PowerPoint</vt:lpstr>
      <vt:lpstr>Это просто круто</vt:lpstr>
      <vt:lpstr>Как я вообще доГАДАЛСЯ? (сложно)</vt:lpstr>
      <vt:lpstr>*вставь историю здесь*</vt:lpstr>
      <vt:lpstr>Проблемы связанные с работой</vt:lpstr>
      <vt:lpstr>Преимущества РАБОТЫ</vt:lpstr>
      <vt:lpstr>Презентация PowerPoint</vt:lpstr>
      <vt:lpstr>Некоторые случаи, где я могу помочь </vt:lpstr>
      <vt:lpstr>Стратегия развития</vt:lpstr>
      <vt:lpstr>факты</vt:lpstr>
      <vt:lpstr>Факты 2</vt:lpstr>
      <vt:lpstr>Факты 3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Anton Dragun</dc:creator>
  <cp:lastModifiedBy>Anton Dragun</cp:lastModifiedBy>
  <cp:revision>10</cp:revision>
  <dcterms:created xsi:type="dcterms:W3CDTF">2025-09-10T16:05:54Z</dcterms:created>
  <dcterms:modified xsi:type="dcterms:W3CDTF">2025-09-10T17:46:23Z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